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2FCD5-869E-4750-9078-30D7075A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230F01-726F-4515-9F84-A4196F31D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A78F7-4EBC-40DE-BE2D-12010C21D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4065-8B24-4D0E-9C16-19D0CDB05813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02271-879F-4E86-B27B-8AC0504AC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92CA-074D-47AD-9B02-DC9C417A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5F8F-30E8-4C7B-9ECA-92DABC85D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3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9CCBF-1C67-4D23-B89B-7C2CFD1F7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52092-E0B5-4D1B-9EA0-3299D1BE1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D9682-BA12-4974-88FA-1A4740280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4065-8B24-4D0E-9C16-19D0CDB05813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3D874-4AB9-43AA-9FDB-3D6A27D2A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50EE5-49B5-4AB1-BB0B-CD0FC47D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5F8F-30E8-4C7B-9ECA-92DABC85D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83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A104A2-F146-4147-BA4B-1B0D6B977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C3880-1B50-4B66-A76F-200707342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12B07-484F-40F6-947E-FBECD1170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4065-8B24-4D0E-9C16-19D0CDB05813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1D50C-BEFE-4EF2-9ADA-691B80804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54387-5C8F-4D5B-A336-38E0BCC7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5F8F-30E8-4C7B-9ECA-92DABC85D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8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624A0-C67D-42F2-AE20-8E35A4422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1021A-10D7-4CCD-9A67-2A7148B38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7967A-1F51-4A3C-AE26-A9F2AA260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4065-8B24-4D0E-9C16-19D0CDB05813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649D4-1DD1-40B9-B79D-4DA69B99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05D84-DAA0-4339-8E7B-FECA994B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5F8F-30E8-4C7B-9ECA-92DABC85D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6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9974-0339-440E-BC1D-B8C1763B2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0A5E5-5BE7-4831-A4CD-49DC0679C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BD90D-13B0-4FEB-87FA-0E54445FE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4065-8B24-4D0E-9C16-19D0CDB05813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E2091-1487-4945-9932-A9261619B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9E2CA-1667-431F-AA44-56A9B73CE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5F8F-30E8-4C7B-9ECA-92DABC85D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60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B6874-936E-4016-8442-89029A42F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D68CC-7C08-481A-A6F7-91C9F194C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48FFB0-6DD0-446D-9059-6E81B8E19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F1721-CC15-4040-9511-C0CC73AAB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4065-8B24-4D0E-9C16-19D0CDB05813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885BB-0FCB-4277-8C77-602FF35EF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09C5E-9561-43C1-9F82-DE8D5E795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5F8F-30E8-4C7B-9ECA-92DABC85D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99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CB026-6C0E-48D6-971C-DD9D4940B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56921-9179-4718-A739-EA70CFB03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963EC-8781-4C48-81DE-C8DB6280B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B33099-ED30-45F1-A16F-0076A28B83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5F95B4-1747-405C-B3AB-FDCBCEA925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58C5BB-CEC0-46D2-86BC-987829FD8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4065-8B24-4D0E-9C16-19D0CDB05813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14C821-39F7-40FD-B1CB-4FDBE1E47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C1EC79-F186-415A-8F28-612AAA2C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5F8F-30E8-4C7B-9ECA-92DABC85D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89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AA331-9407-4E31-823F-B48DEB219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FC49C6-E577-446A-BD11-91B0EEA0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4065-8B24-4D0E-9C16-19D0CDB05813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44675-8DBB-43AA-B288-ABBA9939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AFF80-AA5B-451E-9D32-2C76BDA84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5F8F-30E8-4C7B-9ECA-92DABC85D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3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BF3379-9887-480B-BDF1-176C6A1D1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4065-8B24-4D0E-9C16-19D0CDB05813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183901-B393-4882-9E42-3C54B0FF9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96F13-FE98-4E7D-9000-92C95535F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5F8F-30E8-4C7B-9ECA-92DABC85D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5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53157-2DCE-4461-B2A0-766E86C68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6574E-C17B-400D-A269-0B4363BA8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1D110-BDF2-4A0F-A345-B13A3ACAB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63E1F-78B9-455B-B662-290B9F000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4065-8B24-4D0E-9C16-19D0CDB05813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1F65C-7ABD-424C-AD56-CBA00B88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2B45B-96DC-472D-8F29-616A0FCF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5F8F-30E8-4C7B-9ECA-92DABC85D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58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71E5B-70F1-4E25-B3F1-456A2E4B6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B695C2-84A3-4C5E-8D8B-86C46D163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AEC9E8-FEB4-4714-B770-B1ADE2287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3FF75-1A3D-43CB-8A05-8683AD5C0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4065-8B24-4D0E-9C16-19D0CDB05813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0C6D8-838A-4573-891B-B6A020A27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7A909-012B-46E8-B2C8-40F137C8C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5F8F-30E8-4C7B-9ECA-92DABC85D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35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DEE896-EAF2-445C-AAD8-2711E5636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6D843-2DB2-498C-9235-921AFB604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5C7C1-F080-4A21-B935-C913137319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D4065-8B24-4D0E-9C16-19D0CDB05813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03FE5-5DBB-435B-9563-74D375B7D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0B74C-49C3-4FD1-B892-33475A1E7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25F8F-30E8-4C7B-9ECA-92DABC85D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77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E7CDABF-6126-4303-B2D3-280DB7D41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28" y="2290762"/>
            <a:ext cx="11569743" cy="2276475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1BB3A3A-8154-4CA2-A775-907AF2BE6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992"/>
            <a:ext cx="1930544" cy="135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8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BEA0E6B-421C-4F3E-B24E-B49DD5DFE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446" y="347870"/>
            <a:ext cx="8531108" cy="6162260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B0208E-CEE5-4C33-99B7-4FEAD8E57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45" y="39757"/>
            <a:ext cx="2072496" cy="145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54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05EC8E9-927B-46B4-9713-A27B46C37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5" y="436460"/>
            <a:ext cx="11072250" cy="5636348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61B7FD7-7BFA-4799-95D5-D369D91C6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9" y="436460"/>
            <a:ext cx="2142346" cy="150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3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A5E3FDE-D209-4CDA-88CC-0728B3616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2938810"/>
            <a:ext cx="7071360" cy="3599688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6F380A4-8F2C-4235-B309-8701477F9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2" y="63204"/>
            <a:ext cx="3456432" cy="24201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D7D9E9-7FF3-4619-A8FE-4EE04883D0E4}"/>
              </a:ext>
            </a:extLst>
          </p:cNvPr>
          <p:cNvSpPr txBox="1"/>
          <p:nvPr/>
        </p:nvSpPr>
        <p:spPr>
          <a:xfrm>
            <a:off x="2508822" y="1968412"/>
            <a:ext cx="5973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9D0000"/>
                </a:solidFill>
              </a:rPr>
              <a:t>I am loving my earth by...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01701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5885C22EC08A48B8F96E0B802CCE95" ma:contentTypeVersion="11" ma:contentTypeDescription="Create a new document." ma:contentTypeScope="" ma:versionID="637ddc24de6b0e9d824c224bd71f34dc">
  <xsd:schema xmlns:xsd="http://www.w3.org/2001/XMLSchema" xmlns:xs="http://www.w3.org/2001/XMLSchema" xmlns:p="http://schemas.microsoft.com/office/2006/metadata/properties" xmlns:ns2="62270f25-6fbc-4053-a936-784bad781911" targetNamespace="http://schemas.microsoft.com/office/2006/metadata/properties" ma:root="true" ma:fieldsID="8f736d50bd3bd5794f1c6081642b0c95" ns2:_="">
    <xsd:import namespace="62270f25-6fbc-4053-a936-784bad7819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270f25-6fbc-4053-a936-784bad7819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9CDFED-4FC4-4661-8FEB-0CD1A0AF83EC}"/>
</file>

<file path=customXml/itemProps2.xml><?xml version="1.0" encoding="utf-8"?>
<ds:datastoreItem xmlns:ds="http://schemas.openxmlformats.org/officeDocument/2006/customXml" ds:itemID="{F19AB0EC-60A4-4F11-A049-51A268BB3E14}"/>
</file>

<file path=customXml/itemProps3.xml><?xml version="1.0" encoding="utf-8"?>
<ds:datastoreItem xmlns:ds="http://schemas.openxmlformats.org/officeDocument/2006/customXml" ds:itemID="{69B5E393-F909-457C-AE51-FF0CDE42556C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Magill</dc:creator>
  <cp:lastModifiedBy>Kate Magill</cp:lastModifiedBy>
  <cp:revision>1</cp:revision>
  <dcterms:created xsi:type="dcterms:W3CDTF">2022-03-09T10:13:07Z</dcterms:created>
  <dcterms:modified xsi:type="dcterms:W3CDTF">2022-03-09T10:16:41Z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0x010100D55885C22EC08A48B8F96E0B802CCE95</vt:lpwstr>
  </property>
</Properties>
</file>